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80175F-F35A-4E62-B448-F61BAD4AACC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2469A18-927E-4529-B640-75D600A26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your grammar handbook!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comma splice?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 of a </a:t>
            </a:r>
            <a:r>
              <a:rPr lang="en-US" b="1" dirty="0"/>
              <a:t>comma</a:t>
            </a:r>
            <a:r>
              <a:rPr lang="en-US" dirty="0"/>
              <a:t> to join two </a:t>
            </a:r>
            <a:r>
              <a:rPr lang="en-US" b="1" dirty="0"/>
              <a:t>independent </a:t>
            </a:r>
            <a:r>
              <a:rPr lang="en-US" b="1" dirty="0" smtClean="0"/>
              <a:t>clauses</a:t>
            </a:r>
          </a:p>
          <a:p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Examples:</a:t>
            </a:r>
          </a:p>
          <a:p>
            <a:pPr marL="0" indent="0">
              <a:buNone/>
            </a:pPr>
            <a:endParaRPr lang="en-US" u="sng" dirty="0" smtClean="0"/>
          </a:p>
          <a:p>
            <a:pPr lvl="1"/>
            <a:r>
              <a:rPr lang="en-US" dirty="0" smtClean="0"/>
              <a:t>Elizabeth was very proud, she was sure to react to Mr. Darcy’s comment at the ball.</a:t>
            </a:r>
          </a:p>
          <a:p>
            <a:endParaRPr lang="en-US" dirty="0"/>
          </a:p>
          <a:p>
            <a:pPr lvl="1"/>
            <a:r>
              <a:rPr lang="en-US" dirty="0" smtClean="0"/>
              <a:t>Elizabeth refused Mr. Collin’s proposal, this proves that she wanted to marry for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I fix a comma splice?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b="1" dirty="0" smtClean="0"/>
              <a:t>FOUR</a:t>
            </a:r>
            <a:r>
              <a:rPr lang="en-US" dirty="0" smtClean="0"/>
              <a:t> ways; we will learn three now.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Use a period and capitalize the beginning of the next sentence (Rule 1)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dirty="0"/>
              <a:t>Use a , + FANBOYS (Rule 4A</a:t>
            </a:r>
            <a:r>
              <a:rPr lang="en-US" dirty="0" smtClean="0"/>
              <a:t>)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Use a semicolon (Rule 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Elizabeth was very proud, she was sure to react to Mr. Darcy’s comment at the ball.</a:t>
            </a:r>
          </a:p>
          <a:p>
            <a:endParaRPr lang="en-US" dirty="0" smtClean="0"/>
          </a:p>
          <a:p>
            <a:r>
              <a:rPr lang="en-US" dirty="0" smtClean="0"/>
              <a:t>Elizabeth refused Mr. Collin’s proposal, this proves that she wanted to marry for love.</a:t>
            </a:r>
          </a:p>
          <a:p>
            <a:endParaRPr lang="en-US" dirty="0" smtClean="0"/>
          </a:p>
          <a:p>
            <a:r>
              <a:rPr lang="en-US" dirty="0" smtClean="0"/>
              <a:t>The army trains its soldiers for every possible contingency and believes it will be victorious. </a:t>
            </a:r>
          </a:p>
          <a:p>
            <a:endParaRPr lang="en-US" dirty="0"/>
          </a:p>
          <a:p>
            <a:r>
              <a:rPr lang="en-US" dirty="0" smtClean="0"/>
              <a:t>The doctor believed that the patient had fully recovered the patient still felt lingering symptoms.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On your own sheet of paper…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b="1" dirty="0" smtClean="0"/>
              <a:t>seven</a:t>
            </a:r>
            <a:r>
              <a:rPr lang="en-US" dirty="0" smtClean="0"/>
              <a:t> sentences using </a:t>
            </a:r>
            <a:r>
              <a:rPr lang="en-US" b="1" dirty="0" smtClean="0"/>
              <a:t>EACH</a:t>
            </a:r>
            <a:r>
              <a:rPr lang="en-US" dirty="0" smtClean="0"/>
              <a:t> FANBOYS </a:t>
            </a:r>
            <a:r>
              <a:rPr lang="en-US" dirty="0" smtClean="0"/>
              <a:t>to write about the state fair.</a:t>
            </a:r>
          </a:p>
          <a:p>
            <a:endParaRPr lang="en-US" dirty="0" smtClean="0"/>
          </a:p>
          <a:p>
            <a:r>
              <a:rPr lang="en-US" dirty="0" smtClean="0"/>
              <a:t>Write another </a:t>
            </a:r>
            <a:r>
              <a:rPr lang="en-US" b="1" dirty="0" smtClean="0"/>
              <a:t>seven</a:t>
            </a:r>
            <a:r>
              <a:rPr lang="en-US" dirty="0" smtClean="0"/>
              <a:t> </a:t>
            </a:r>
            <a:r>
              <a:rPr lang="en-US" dirty="0" smtClean="0"/>
              <a:t>sentences using </a:t>
            </a:r>
            <a:r>
              <a:rPr lang="en-US" b="1" dirty="0" smtClean="0"/>
              <a:t>EACH</a:t>
            </a:r>
            <a:r>
              <a:rPr lang="en-US" dirty="0" smtClean="0"/>
              <a:t> FANBOYS to write about the beach.</a:t>
            </a:r>
          </a:p>
          <a:p>
            <a:endParaRPr lang="en-US" dirty="0" smtClean="0"/>
          </a:p>
          <a:p>
            <a:r>
              <a:rPr lang="en-US" dirty="0" smtClean="0"/>
              <a:t>That’s a total of 14 sentences!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3992</TotalTime>
  <Words>179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Comma Splices</vt:lpstr>
      <vt:lpstr>What is a comma splice?</vt:lpstr>
      <vt:lpstr>How can I fix a comma splice? </vt:lpstr>
      <vt:lpstr>Practice</vt:lpstr>
      <vt:lpstr>Your Turn! </vt:lpstr>
    </vt:vector>
  </TitlesOfParts>
  <Company>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 Splices</dc:title>
  <dc:creator>Christin Britt</dc:creator>
  <cp:lastModifiedBy>Christin Britt</cp:lastModifiedBy>
  <cp:revision>3</cp:revision>
  <dcterms:created xsi:type="dcterms:W3CDTF">2016-09-26T17:47:46Z</dcterms:created>
  <dcterms:modified xsi:type="dcterms:W3CDTF">2017-02-03T13:37:59Z</dcterms:modified>
</cp:coreProperties>
</file>